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2BFA-24D9-49CF-849B-EF1ED6B87CA8}" type="datetimeFigureOut">
              <a:rPr lang="el-GR" smtClean="0"/>
              <a:t>14/1/2017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648A-547D-43E5-AB54-ECE293A87E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6620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2BFA-24D9-49CF-849B-EF1ED6B87CA8}" type="datetimeFigureOut">
              <a:rPr lang="el-GR" smtClean="0"/>
              <a:t>14/1/2017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648A-547D-43E5-AB54-ECE293A87E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477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2BFA-24D9-49CF-849B-EF1ED6B87CA8}" type="datetimeFigureOut">
              <a:rPr lang="el-GR" smtClean="0"/>
              <a:t>14/1/2017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648A-547D-43E5-AB54-ECE293A87E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411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2BFA-24D9-49CF-849B-EF1ED6B87CA8}" type="datetimeFigureOut">
              <a:rPr lang="el-GR" smtClean="0"/>
              <a:t>14/1/2017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648A-547D-43E5-AB54-ECE293A87E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133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2BFA-24D9-49CF-849B-EF1ED6B87CA8}" type="datetimeFigureOut">
              <a:rPr lang="el-GR" smtClean="0"/>
              <a:t>14/1/2017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648A-547D-43E5-AB54-ECE293A87E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1887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2BFA-24D9-49CF-849B-EF1ED6B87CA8}" type="datetimeFigureOut">
              <a:rPr lang="el-GR" smtClean="0"/>
              <a:t>14/1/2017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648A-547D-43E5-AB54-ECE293A87E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573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2BFA-24D9-49CF-849B-EF1ED6B87CA8}" type="datetimeFigureOut">
              <a:rPr lang="el-GR" smtClean="0"/>
              <a:t>14/1/2017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648A-547D-43E5-AB54-ECE293A87E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627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2BFA-24D9-49CF-849B-EF1ED6B87CA8}" type="datetimeFigureOut">
              <a:rPr lang="el-GR" smtClean="0"/>
              <a:t>14/1/2017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648A-547D-43E5-AB54-ECE293A87E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21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2BFA-24D9-49CF-849B-EF1ED6B87CA8}" type="datetimeFigureOut">
              <a:rPr lang="el-GR" smtClean="0"/>
              <a:t>14/1/2017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648A-547D-43E5-AB54-ECE293A87E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5221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2BFA-24D9-49CF-849B-EF1ED6B87CA8}" type="datetimeFigureOut">
              <a:rPr lang="el-GR" smtClean="0"/>
              <a:t>14/1/2017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648A-547D-43E5-AB54-ECE293A87E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324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2BFA-24D9-49CF-849B-EF1ED6B87CA8}" type="datetimeFigureOut">
              <a:rPr lang="el-GR" smtClean="0"/>
              <a:t>14/1/2017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648A-547D-43E5-AB54-ECE293A87E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620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22BFA-24D9-49CF-849B-EF1ED6B87CA8}" type="datetimeFigureOut">
              <a:rPr lang="el-GR" smtClean="0"/>
              <a:t>14/1/2017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9648A-547D-43E5-AB54-ECE293A87E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955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Logo of the </a:t>
            </a:r>
            <a:r>
              <a:rPr lang="en-US" b="1" dirty="0" err="1" smtClean="0">
                <a:solidFill>
                  <a:srgbClr val="FF0000"/>
                </a:solidFill>
              </a:rPr>
              <a:t>Programme</a:t>
            </a:r>
            <a:r>
              <a:rPr lang="en-US" b="1" dirty="0" smtClean="0">
                <a:solidFill>
                  <a:srgbClr val="FF0000"/>
                </a:solidFill>
              </a:rPr>
              <a:t> made by the </a:t>
            </a:r>
            <a:r>
              <a:rPr lang="en-US" b="1" dirty="0" err="1" smtClean="0">
                <a:solidFill>
                  <a:srgbClr val="FF0000"/>
                </a:solidFill>
              </a:rPr>
              <a:t>cypriot</a:t>
            </a:r>
            <a:r>
              <a:rPr lang="en-US" b="1" dirty="0" smtClean="0">
                <a:solidFill>
                  <a:srgbClr val="FF0000"/>
                </a:solidFill>
              </a:rPr>
              <a:t> Erasmus Group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02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33256"/>
            <a:ext cx="2259360" cy="70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Image result for erasmus + cypru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479" y="160338"/>
            <a:ext cx="6046009" cy="659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620688"/>
            <a:ext cx="23042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“Building a small enterprise at school-Promoting your country abroad”</a:t>
            </a:r>
            <a:endParaRPr lang="el-G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694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Logo of the Programme made by the cypriot Erasmus Group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 of the Programme made by the cypriot Erasmus Group</dc:title>
  <dc:creator>Christina</dc:creator>
  <cp:lastModifiedBy>Christina</cp:lastModifiedBy>
  <cp:revision>1</cp:revision>
  <dcterms:created xsi:type="dcterms:W3CDTF">2017-01-14T10:10:29Z</dcterms:created>
  <dcterms:modified xsi:type="dcterms:W3CDTF">2017-01-14T10:12:24Z</dcterms:modified>
</cp:coreProperties>
</file>