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DE014-5F47-4ED8-B530-548D805C6183}" type="datetimeFigureOut">
              <a:rPr lang="el-GR" smtClean="0"/>
              <a:t>14/1/2017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6FCA-992B-4220-86EE-426C53D0DBEB}" type="slidenum">
              <a:rPr lang="el-GR" smtClean="0"/>
              <a:t>‹#›</a:t>
            </a:fld>
            <a:endParaRPr lang="el-GR"/>
          </a:p>
        </p:txBody>
      </p:sp>
    </p:spTree>
    <p:extLst>
      <p:ext uri="{BB962C8B-B14F-4D97-AF65-F5344CB8AC3E}">
        <p14:creationId xmlns:p14="http://schemas.microsoft.com/office/powerpoint/2010/main" val="275412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0FDA61D-B8C1-4712-9E3F-9283878E302C}" type="slidenum">
              <a:rPr lang="el-GR" smtClean="0"/>
              <a:t>1</a:t>
            </a:fld>
            <a:endParaRPr lang="el-GR"/>
          </a:p>
        </p:txBody>
      </p:sp>
    </p:spTree>
    <p:extLst>
      <p:ext uri="{BB962C8B-B14F-4D97-AF65-F5344CB8AC3E}">
        <p14:creationId xmlns:p14="http://schemas.microsoft.com/office/powerpoint/2010/main" val="998257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61E47AE-40EE-47E7-AAEB-99CCA2780A45}" type="datetimeFigureOut">
              <a:rPr lang="el-GR" smtClean="0"/>
              <a:t>14/1/2017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155908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61E47AE-40EE-47E7-AAEB-99CCA2780A45}" type="datetimeFigureOut">
              <a:rPr lang="el-GR" smtClean="0"/>
              <a:t>14/1/2017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6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61E47AE-40EE-47E7-AAEB-99CCA2780A45}" type="datetimeFigureOut">
              <a:rPr lang="el-GR" smtClean="0"/>
              <a:t>14/1/2017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289971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61E47AE-40EE-47E7-AAEB-99CCA2780A45}" type="datetimeFigureOut">
              <a:rPr lang="el-GR" smtClean="0"/>
              <a:t>14/1/2017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1984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E47AE-40EE-47E7-AAEB-99CCA2780A45}" type="datetimeFigureOut">
              <a:rPr lang="el-GR" smtClean="0"/>
              <a:t>14/1/2017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44166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61E47AE-40EE-47E7-AAEB-99CCA2780A45}" type="datetimeFigureOut">
              <a:rPr lang="el-GR" smtClean="0"/>
              <a:t>14/1/2017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310440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61E47AE-40EE-47E7-AAEB-99CCA2780A45}" type="datetimeFigureOut">
              <a:rPr lang="el-GR" smtClean="0"/>
              <a:t>14/1/2017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324145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61E47AE-40EE-47E7-AAEB-99CCA2780A45}" type="datetimeFigureOut">
              <a:rPr lang="el-GR" smtClean="0"/>
              <a:t>14/1/2017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183010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47AE-40EE-47E7-AAEB-99CCA2780A45}" type="datetimeFigureOut">
              <a:rPr lang="el-GR" smtClean="0"/>
              <a:t>14/1/2017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230584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E47AE-40EE-47E7-AAEB-99CCA2780A45}" type="datetimeFigureOut">
              <a:rPr lang="el-GR" smtClean="0"/>
              <a:t>14/1/2017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45931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E47AE-40EE-47E7-AAEB-99CCA2780A45}" type="datetimeFigureOut">
              <a:rPr lang="el-GR" smtClean="0"/>
              <a:t>14/1/2017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5743D5-A2D0-456F-A7AB-212C361E6082}" type="slidenum">
              <a:rPr lang="el-GR" smtClean="0"/>
              <a:t>‹#›</a:t>
            </a:fld>
            <a:endParaRPr lang="el-GR"/>
          </a:p>
        </p:txBody>
      </p:sp>
    </p:spTree>
    <p:extLst>
      <p:ext uri="{BB962C8B-B14F-4D97-AF65-F5344CB8AC3E}">
        <p14:creationId xmlns:p14="http://schemas.microsoft.com/office/powerpoint/2010/main" val="147929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E47AE-40EE-47E7-AAEB-99CCA2780A45}" type="datetimeFigureOut">
              <a:rPr lang="el-GR" smtClean="0"/>
              <a:t>14/1/2017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743D5-A2D0-456F-A7AB-212C361E6082}" type="slidenum">
              <a:rPr lang="el-GR" smtClean="0"/>
              <a:t>‹#›</a:t>
            </a:fld>
            <a:endParaRPr lang="el-GR"/>
          </a:p>
        </p:txBody>
      </p:sp>
    </p:spTree>
    <p:extLst>
      <p:ext uri="{BB962C8B-B14F-4D97-AF65-F5344CB8AC3E}">
        <p14:creationId xmlns:p14="http://schemas.microsoft.com/office/powerpoint/2010/main" val="101165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1088"/>
            <a:ext cx="8637196" cy="1354217"/>
          </a:xfrm>
          <a:prstGeom prst="rect">
            <a:avLst/>
          </a:prstGeom>
        </p:spPr>
        <p:txBody>
          <a:bodyPr wrap="square">
            <a:spAutoFit/>
          </a:bodyPr>
          <a:lstStyle/>
          <a:p>
            <a:r>
              <a:rPr lang="en-US" sz="2800" b="1" dirty="0">
                <a:solidFill>
                  <a:schemeClr val="accent6"/>
                </a:solidFill>
              </a:rPr>
              <a:t>L</a:t>
            </a:r>
            <a:r>
              <a:rPr lang="en-US" sz="2800" b="1" dirty="0" smtClean="0">
                <a:solidFill>
                  <a:schemeClr val="accent6"/>
                </a:solidFill>
              </a:rPr>
              <a:t>ogos </a:t>
            </a:r>
            <a:r>
              <a:rPr lang="en-US" sz="2800" b="1" dirty="0">
                <a:solidFill>
                  <a:schemeClr val="accent6"/>
                </a:solidFill>
              </a:rPr>
              <a:t>Contest </a:t>
            </a:r>
            <a:r>
              <a:rPr lang="en-US" sz="2800" b="1" dirty="0" smtClean="0">
                <a:solidFill>
                  <a:schemeClr val="accent6"/>
                </a:solidFill>
              </a:rPr>
              <a:t> </a:t>
            </a:r>
            <a:r>
              <a:rPr lang="en-US" sz="2800" b="1" dirty="0" err="1" smtClean="0">
                <a:solidFill>
                  <a:schemeClr val="accent6"/>
                </a:solidFill>
              </a:rPr>
              <a:t>Tourism-Final</a:t>
            </a:r>
            <a:r>
              <a:rPr lang="en-US" b="1" dirty="0" err="1" smtClean="0">
                <a:solidFill>
                  <a:schemeClr val="accent6"/>
                </a:solidFill>
              </a:rPr>
              <a:t>:</a:t>
            </a:r>
            <a:r>
              <a:rPr lang="en-US" b="1" dirty="0" err="1" smtClean="0"/>
              <a:t>This</a:t>
            </a:r>
            <a:r>
              <a:rPr lang="en-US" b="1" dirty="0" smtClean="0"/>
              <a:t> logo is a combination of many student’s ideas. The sun, the sea ,the olive tree which are the basic features of the island, the traditional outfit and the Mycenaean age vases depicting the bull can smelling  the lotus which is considered to be unique. As you can see the yellow letters form the word Cyprus</a:t>
            </a:r>
            <a:endParaRPr lang="el-GR"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824" y="2348880"/>
            <a:ext cx="8365892" cy="382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838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anim calcmode="lin" valueType="num">
                                      <p:cBhvr>
                                        <p:cTn id="12" dur="1000" fill="hold"/>
                                        <p:tgtEl>
                                          <p:spTgt spid="2050"/>
                                        </p:tgtEl>
                                        <p:attrNameLst>
                                          <p:attrName>ppt_x</p:attrName>
                                        </p:attrNameLst>
                                      </p:cBhvr>
                                      <p:tavLst>
                                        <p:tav tm="0">
                                          <p:val>
                                            <p:strVal val="#ppt_x"/>
                                          </p:val>
                                        </p:tav>
                                        <p:tav tm="100000">
                                          <p:val>
                                            <p:strVal val="#ppt_x"/>
                                          </p:val>
                                        </p:tav>
                                      </p:tavLst>
                                    </p:anim>
                                    <p:anim calcmode="lin" valueType="num">
                                      <p:cBhvr>
                                        <p:cTn id="13"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64</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Christina</cp:lastModifiedBy>
  <cp:revision>1</cp:revision>
  <dcterms:created xsi:type="dcterms:W3CDTF">2017-01-14T09:59:47Z</dcterms:created>
  <dcterms:modified xsi:type="dcterms:W3CDTF">2017-01-14T10:01:24Z</dcterms:modified>
</cp:coreProperties>
</file>